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6"/>
  </p:notesMasterIdLst>
  <p:sldIdLst>
    <p:sldId id="259" r:id="rId2"/>
    <p:sldId id="309" r:id="rId3"/>
    <p:sldId id="260" r:id="rId4"/>
    <p:sldId id="265" r:id="rId5"/>
    <p:sldId id="261" r:id="rId6"/>
    <p:sldId id="310" r:id="rId7"/>
    <p:sldId id="266" r:id="rId8"/>
    <p:sldId id="267" r:id="rId9"/>
    <p:sldId id="269" r:id="rId10"/>
    <p:sldId id="262" r:id="rId11"/>
    <p:sldId id="263" r:id="rId12"/>
    <p:sldId id="268" r:id="rId13"/>
    <p:sldId id="264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11" r:id="rId38"/>
    <p:sldId id="31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1" r:id="rId47"/>
    <p:sldId id="300" r:id="rId48"/>
    <p:sldId id="302" r:id="rId49"/>
    <p:sldId id="303" r:id="rId50"/>
    <p:sldId id="304" r:id="rId51"/>
    <p:sldId id="305" r:id="rId52"/>
    <p:sldId id="306" r:id="rId53"/>
    <p:sldId id="307" r:id="rId54"/>
    <p:sldId id="30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1F81"/>
    <a:srgbClr val="1E89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ggy garrison" userId="2298772678d944d9" providerId="LiveId" clId="{90DE3E65-FAB6-4ABB-8EB4-A49A88CAC879}"/>
    <pc:docChg chg="undo custSel addSld delSld modSld sldOrd">
      <pc:chgData name="peggy garrison" userId="2298772678d944d9" providerId="LiveId" clId="{90DE3E65-FAB6-4ABB-8EB4-A49A88CAC879}" dt="2025-10-15T02:35:08.249" v="1432" actId="255"/>
      <pc:docMkLst>
        <pc:docMk/>
      </pc:docMkLst>
      <pc:sldChg chg="modSp mod">
        <pc:chgData name="peggy garrison" userId="2298772678d944d9" providerId="LiveId" clId="{90DE3E65-FAB6-4ABB-8EB4-A49A88CAC879}" dt="2025-10-14T15:21:25.762" v="1" actId="20577"/>
        <pc:sldMkLst>
          <pc:docMk/>
          <pc:sldMk cId="116508381" sldId="259"/>
        </pc:sldMkLst>
        <pc:spChg chg="mod">
          <ac:chgData name="peggy garrison" userId="2298772678d944d9" providerId="LiveId" clId="{90DE3E65-FAB6-4ABB-8EB4-A49A88CAC879}" dt="2025-10-14T15:21:25.762" v="1" actId="20577"/>
          <ac:spMkLst>
            <pc:docMk/>
            <pc:sldMk cId="116508381" sldId="259"/>
            <ac:spMk id="2" creationId="{BEE5FCA6-2F76-F87E-F29B-BE7DB624F88C}"/>
          </ac:spMkLst>
        </pc:spChg>
      </pc:sldChg>
      <pc:sldChg chg="modSp mod">
        <pc:chgData name="peggy garrison" userId="2298772678d944d9" providerId="LiveId" clId="{90DE3E65-FAB6-4ABB-8EB4-A49A88CAC879}" dt="2025-10-15T02:14:49.491" v="1371" actId="255"/>
        <pc:sldMkLst>
          <pc:docMk/>
          <pc:sldMk cId="1483969433" sldId="260"/>
        </pc:sldMkLst>
        <pc:spChg chg="mod">
          <ac:chgData name="peggy garrison" userId="2298772678d944d9" providerId="LiveId" clId="{90DE3E65-FAB6-4ABB-8EB4-A49A88CAC879}" dt="2025-10-14T15:24:33.166" v="58" actId="20577"/>
          <ac:spMkLst>
            <pc:docMk/>
            <pc:sldMk cId="1483969433" sldId="260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4:49.491" v="1371" actId="255"/>
          <ac:spMkLst>
            <pc:docMk/>
            <pc:sldMk cId="1483969433" sldId="260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3:53.945" v="1271" actId="14826"/>
          <ac:picMkLst>
            <pc:docMk/>
            <pc:sldMk cId="1483969433" sldId="260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5:09.961" v="1373" actId="255"/>
        <pc:sldMkLst>
          <pc:docMk/>
          <pc:sldMk cId="630381818" sldId="261"/>
        </pc:sldMkLst>
        <pc:spChg chg="mod">
          <ac:chgData name="peggy garrison" userId="2298772678d944d9" providerId="LiveId" clId="{90DE3E65-FAB6-4ABB-8EB4-A49A88CAC879}" dt="2025-10-14T16:00:19.592" v="1181" actId="255"/>
          <ac:spMkLst>
            <pc:docMk/>
            <pc:sldMk cId="630381818" sldId="261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5:09.961" v="1373" actId="255"/>
          <ac:spMkLst>
            <pc:docMk/>
            <pc:sldMk cId="630381818" sldId="261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4:40.232" v="1273" actId="14826"/>
          <ac:picMkLst>
            <pc:docMk/>
            <pc:sldMk cId="630381818" sldId="261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6:04.791" v="1379" actId="255"/>
        <pc:sldMkLst>
          <pc:docMk/>
          <pc:sldMk cId="2303553621" sldId="262"/>
        </pc:sldMkLst>
        <pc:spChg chg="mod">
          <ac:chgData name="peggy garrison" userId="2298772678d944d9" providerId="LiveId" clId="{90DE3E65-FAB6-4ABB-8EB4-A49A88CAC879}" dt="2025-10-14T15:28:39.073" v="199" actId="255"/>
          <ac:spMkLst>
            <pc:docMk/>
            <pc:sldMk cId="2303553621" sldId="262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6:04.791" v="1379" actId="255"/>
          <ac:spMkLst>
            <pc:docMk/>
            <pc:sldMk cId="2303553621" sldId="262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6:12.076" v="1278" actId="14826"/>
          <ac:picMkLst>
            <pc:docMk/>
            <pc:sldMk cId="2303553621" sldId="262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6:16.495" v="1382" actId="255"/>
        <pc:sldMkLst>
          <pc:docMk/>
          <pc:sldMk cId="252528831" sldId="263"/>
        </pc:sldMkLst>
        <pc:spChg chg="mod">
          <ac:chgData name="peggy garrison" userId="2298772678d944d9" providerId="LiveId" clId="{90DE3E65-FAB6-4ABB-8EB4-A49A88CAC879}" dt="2025-10-14T15:29:04.421" v="215" actId="255"/>
          <ac:spMkLst>
            <pc:docMk/>
            <pc:sldMk cId="252528831" sldId="263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6:16.495" v="1382" actId="255"/>
          <ac:spMkLst>
            <pc:docMk/>
            <pc:sldMk cId="252528831" sldId="263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6:29.434" v="1279" actId="14826"/>
          <ac:picMkLst>
            <pc:docMk/>
            <pc:sldMk cId="252528831" sldId="263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6:46.438" v="1384" actId="255"/>
        <pc:sldMkLst>
          <pc:docMk/>
          <pc:sldMk cId="3316685140" sldId="264"/>
        </pc:sldMkLst>
        <pc:spChg chg="mod">
          <ac:chgData name="peggy garrison" userId="2298772678d944d9" providerId="LiveId" clId="{90DE3E65-FAB6-4ABB-8EB4-A49A88CAC879}" dt="2025-10-14T15:30:22.503" v="266" actId="255"/>
          <ac:spMkLst>
            <pc:docMk/>
            <pc:sldMk cId="3316685140" sldId="264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6:46.438" v="1384" actId="255"/>
          <ac:spMkLst>
            <pc:docMk/>
            <pc:sldMk cId="3316685140" sldId="264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7:22.920" v="1281" actId="14826"/>
          <ac:picMkLst>
            <pc:docMk/>
            <pc:sldMk cId="3316685140" sldId="264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4:58.102" v="1372" actId="255"/>
        <pc:sldMkLst>
          <pc:docMk/>
          <pc:sldMk cId="201959758" sldId="265"/>
        </pc:sldMkLst>
        <pc:spChg chg="mod">
          <ac:chgData name="peggy garrison" userId="2298772678d944d9" providerId="LiveId" clId="{90DE3E65-FAB6-4ABB-8EB4-A49A88CAC879}" dt="2025-10-14T16:00:51.349" v="1187" actId="20577"/>
          <ac:spMkLst>
            <pc:docMk/>
            <pc:sldMk cId="201959758" sldId="265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4:58.102" v="1372" actId="255"/>
          <ac:spMkLst>
            <pc:docMk/>
            <pc:sldMk cId="201959758" sldId="265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4:18.859" v="1272" actId="14826"/>
          <ac:picMkLst>
            <pc:docMk/>
            <pc:sldMk cId="201959758" sldId="265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5:27.001" v="1375" actId="255"/>
        <pc:sldMkLst>
          <pc:docMk/>
          <pc:sldMk cId="2528055679" sldId="266"/>
        </pc:sldMkLst>
        <pc:spChg chg="mod">
          <ac:chgData name="peggy garrison" userId="2298772678d944d9" providerId="LiveId" clId="{90DE3E65-FAB6-4ABB-8EB4-A49A88CAC879}" dt="2025-10-14T15:27:17.582" v="131" actId="255"/>
          <ac:spMkLst>
            <pc:docMk/>
            <pc:sldMk cId="2528055679" sldId="266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5:27.001" v="1375" actId="255"/>
          <ac:spMkLst>
            <pc:docMk/>
            <pc:sldMk cId="2528055679" sldId="266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5:10.221" v="1275" actId="14826"/>
          <ac:picMkLst>
            <pc:docMk/>
            <pc:sldMk cId="2528055679" sldId="266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5:37.449" v="1376" actId="255"/>
        <pc:sldMkLst>
          <pc:docMk/>
          <pc:sldMk cId="1088645753" sldId="267"/>
        </pc:sldMkLst>
        <pc:spChg chg="mod">
          <ac:chgData name="peggy garrison" userId="2298772678d944d9" providerId="LiveId" clId="{90DE3E65-FAB6-4ABB-8EB4-A49A88CAC879}" dt="2025-10-14T15:27:37.076" v="147" actId="20577"/>
          <ac:spMkLst>
            <pc:docMk/>
            <pc:sldMk cId="1088645753" sldId="267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5:37.449" v="1376" actId="255"/>
          <ac:spMkLst>
            <pc:docMk/>
            <pc:sldMk cId="1088645753" sldId="267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5:24.592" v="1276" actId="14826"/>
          <ac:picMkLst>
            <pc:docMk/>
            <pc:sldMk cId="1088645753" sldId="267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6:36.048" v="1383" actId="255"/>
        <pc:sldMkLst>
          <pc:docMk/>
          <pc:sldMk cId="2912152280" sldId="268"/>
        </pc:sldMkLst>
        <pc:spChg chg="mod">
          <ac:chgData name="peggy garrison" userId="2298772678d944d9" providerId="LiveId" clId="{90DE3E65-FAB6-4ABB-8EB4-A49A88CAC879}" dt="2025-10-14T15:29:47.977" v="244" actId="255"/>
          <ac:spMkLst>
            <pc:docMk/>
            <pc:sldMk cId="2912152280" sldId="268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6:36.048" v="1383" actId="255"/>
          <ac:spMkLst>
            <pc:docMk/>
            <pc:sldMk cId="2912152280" sldId="268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6:48.067" v="1280" actId="14826"/>
          <ac:picMkLst>
            <pc:docMk/>
            <pc:sldMk cId="2912152280" sldId="268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5:53.642" v="1378" actId="255"/>
        <pc:sldMkLst>
          <pc:docMk/>
          <pc:sldMk cId="1492866944" sldId="269"/>
        </pc:sldMkLst>
        <pc:spChg chg="mod">
          <ac:chgData name="peggy garrison" userId="2298772678d944d9" providerId="LiveId" clId="{90DE3E65-FAB6-4ABB-8EB4-A49A88CAC879}" dt="2025-10-14T15:28:10.655" v="176" actId="255"/>
          <ac:spMkLst>
            <pc:docMk/>
            <pc:sldMk cId="1492866944" sldId="269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5:53.642" v="1378" actId="255"/>
          <ac:spMkLst>
            <pc:docMk/>
            <pc:sldMk cId="1492866944" sldId="269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5:48.084" v="1277" actId="14826"/>
          <ac:picMkLst>
            <pc:docMk/>
            <pc:sldMk cId="1492866944" sldId="269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6:57.213" v="1385" actId="255"/>
        <pc:sldMkLst>
          <pc:docMk/>
          <pc:sldMk cId="4103166226" sldId="270"/>
        </pc:sldMkLst>
        <pc:spChg chg="mod">
          <ac:chgData name="peggy garrison" userId="2298772678d944d9" providerId="LiveId" clId="{90DE3E65-FAB6-4ABB-8EB4-A49A88CAC879}" dt="2025-10-14T15:31:10.332" v="287" actId="255"/>
          <ac:spMkLst>
            <pc:docMk/>
            <pc:sldMk cId="4103166226" sldId="270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6:57.213" v="1385" actId="255"/>
          <ac:spMkLst>
            <pc:docMk/>
            <pc:sldMk cId="4103166226" sldId="270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18:15.737" v="1282" actId="14826"/>
          <ac:picMkLst>
            <pc:docMk/>
            <pc:sldMk cId="4103166226" sldId="270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34:19.278" v="1431" actId="20577"/>
        <pc:sldMkLst>
          <pc:docMk/>
          <pc:sldMk cId="3281670419" sldId="271"/>
        </pc:sldMkLst>
        <pc:spChg chg="mod">
          <ac:chgData name="peggy garrison" userId="2298772678d944d9" providerId="LiveId" clId="{90DE3E65-FAB6-4ABB-8EB4-A49A88CAC879}" dt="2025-10-15T02:34:19.278" v="1431" actId="20577"/>
          <ac:spMkLst>
            <pc:docMk/>
            <pc:sldMk cId="3281670419" sldId="271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7:07.061" v="1386" actId="255"/>
          <ac:spMkLst>
            <pc:docMk/>
            <pc:sldMk cId="3281670419" sldId="271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7:40:57.767" v="1338" actId="14826"/>
          <ac:picMkLst>
            <pc:docMk/>
            <pc:sldMk cId="3281670419" sldId="271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7:32.651" v="1387" actId="255"/>
        <pc:sldMkLst>
          <pc:docMk/>
          <pc:sldMk cId="2608557436" sldId="272"/>
        </pc:sldMkLst>
        <pc:spChg chg="mod">
          <ac:chgData name="peggy garrison" userId="2298772678d944d9" providerId="LiveId" clId="{90DE3E65-FAB6-4ABB-8EB4-A49A88CAC879}" dt="2025-10-14T15:32:46.454" v="350" actId="255"/>
          <ac:spMkLst>
            <pc:docMk/>
            <pc:sldMk cId="2608557436" sldId="272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7:32.651" v="1387" actId="255"/>
          <ac:spMkLst>
            <pc:docMk/>
            <pc:sldMk cId="2608557436" sldId="272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1:51.952" v="1289" actId="14826"/>
          <ac:picMkLst>
            <pc:docMk/>
            <pc:sldMk cId="2608557436" sldId="272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7:41.308" v="1388" actId="255"/>
        <pc:sldMkLst>
          <pc:docMk/>
          <pc:sldMk cId="4071509337" sldId="273"/>
        </pc:sldMkLst>
        <pc:spChg chg="mod">
          <ac:chgData name="peggy garrison" userId="2298772678d944d9" providerId="LiveId" clId="{90DE3E65-FAB6-4ABB-8EB4-A49A88CAC879}" dt="2025-10-14T15:33:23.285" v="377" actId="255"/>
          <ac:spMkLst>
            <pc:docMk/>
            <pc:sldMk cId="4071509337" sldId="273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7:41.308" v="1388" actId="255"/>
          <ac:spMkLst>
            <pc:docMk/>
            <pc:sldMk cId="4071509337" sldId="273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2:11.244" v="1290" actId="14826"/>
          <ac:picMkLst>
            <pc:docMk/>
            <pc:sldMk cId="4071509337" sldId="273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7:50.235" v="1389" actId="255"/>
        <pc:sldMkLst>
          <pc:docMk/>
          <pc:sldMk cId="1759803343" sldId="274"/>
        </pc:sldMkLst>
        <pc:spChg chg="mod">
          <ac:chgData name="peggy garrison" userId="2298772678d944d9" providerId="LiveId" clId="{90DE3E65-FAB6-4ABB-8EB4-A49A88CAC879}" dt="2025-10-14T15:34:21.679" v="404" actId="255"/>
          <ac:spMkLst>
            <pc:docMk/>
            <pc:sldMk cId="1759803343" sldId="274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7:50.235" v="1389" actId="255"/>
          <ac:spMkLst>
            <pc:docMk/>
            <pc:sldMk cId="1759803343" sldId="274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21:46.957" v="1352" actId="14826"/>
          <ac:picMkLst>
            <pc:docMk/>
            <pc:sldMk cId="1759803343" sldId="274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7:59.668" v="1390" actId="255"/>
        <pc:sldMkLst>
          <pc:docMk/>
          <pc:sldMk cId="63847114" sldId="275"/>
        </pc:sldMkLst>
        <pc:spChg chg="mod">
          <ac:chgData name="peggy garrison" userId="2298772678d944d9" providerId="LiveId" clId="{90DE3E65-FAB6-4ABB-8EB4-A49A88CAC879}" dt="2025-10-14T15:33:59.555" v="403" actId="20577"/>
          <ac:spMkLst>
            <pc:docMk/>
            <pc:sldMk cId="63847114" sldId="275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7:59.668" v="1390" actId="255"/>
          <ac:spMkLst>
            <pc:docMk/>
            <pc:sldMk cId="63847114" sldId="275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7:43:28.893" v="1339" actId="14826"/>
          <ac:picMkLst>
            <pc:docMk/>
            <pc:sldMk cId="63847114" sldId="275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8:10.271" v="1391" actId="255"/>
        <pc:sldMkLst>
          <pc:docMk/>
          <pc:sldMk cId="263872179" sldId="276"/>
        </pc:sldMkLst>
        <pc:spChg chg="mod">
          <ac:chgData name="peggy garrison" userId="2298772678d944d9" providerId="LiveId" clId="{90DE3E65-FAB6-4ABB-8EB4-A49A88CAC879}" dt="2025-10-14T15:34:51.263" v="420" actId="255"/>
          <ac:spMkLst>
            <pc:docMk/>
            <pc:sldMk cId="263872179" sldId="276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8:10.271" v="1391" actId="255"/>
          <ac:spMkLst>
            <pc:docMk/>
            <pc:sldMk cId="263872179" sldId="276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5:15.427" v="1297" actId="14826"/>
          <ac:picMkLst>
            <pc:docMk/>
            <pc:sldMk cId="263872179" sldId="276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8:18.284" v="1392" actId="255"/>
        <pc:sldMkLst>
          <pc:docMk/>
          <pc:sldMk cId="3945793550" sldId="277"/>
        </pc:sldMkLst>
        <pc:spChg chg="mod">
          <ac:chgData name="peggy garrison" userId="2298772678d944d9" providerId="LiveId" clId="{90DE3E65-FAB6-4ABB-8EB4-A49A88CAC879}" dt="2025-10-14T15:35:24.452" v="436" actId="255"/>
          <ac:spMkLst>
            <pc:docMk/>
            <pc:sldMk cId="3945793550" sldId="277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8:18.284" v="1392" actId="255"/>
          <ac:spMkLst>
            <pc:docMk/>
            <pc:sldMk cId="3945793550" sldId="277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5:36.888" v="1298" actId="14826"/>
          <ac:picMkLst>
            <pc:docMk/>
            <pc:sldMk cId="3945793550" sldId="277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8:31.537" v="1393" actId="255"/>
        <pc:sldMkLst>
          <pc:docMk/>
          <pc:sldMk cId="132981068" sldId="278"/>
        </pc:sldMkLst>
        <pc:spChg chg="mod">
          <ac:chgData name="peggy garrison" userId="2298772678d944d9" providerId="LiveId" clId="{90DE3E65-FAB6-4ABB-8EB4-A49A88CAC879}" dt="2025-10-14T15:35:57.555" v="461" actId="255"/>
          <ac:spMkLst>
            <pc:docMk/>
            <pc:sldMk cId="132981068" sldId="278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8:31.537" v="1393" actId="255"/>
          <ac:spMkLst>
            <pc:docMk/>
            <pc:sldMk cId="132981068" sldId="278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6:00.441" v="1299" actId="14826"/>
          <ac:picMkLst>
            <pc:docMk/>
            <pc:sldMk cId="132981068" sldId="278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8:39.577" v="1394" actId="255"/>
        <pc:sldMkLst>
          <pc:docMk/>
          <pc:sldMk cId="1706930587" sldId="279"/>
        </pc:sldMkLst>
        <pc:spChg chg="mod">
          <ac:chgData name="peggy garrison" userId="2298772678d944d9" providerId="LiveId" clId="{90DE3E65-FAB6-4ABB-8EB4-A49A88CAC879}" dt="2025-10-14T15:36:19.164" v="477" actId="255"/>
          <ac:spMkLst>
            <pc:docMk/>
            <pc:sldMk cId="1706930587" sldId="279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8:39.577" v="1394" actId="255"/>
          <ac:spMkLst>
            <pc:docMk/>
            <pc:sldMk cId="1706930587" sldId="279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6:16.622" v="1300" actId="14826"/>
          <ac:picMkLst>
            <pc:docMk/>
            <pc:sldMk cId="1706930587" sldId="279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8:49.009" v="1395" actId="255"/>
        <pc:sldMkLst>
          <pc:docMk/>
          <pc:sldMk cId="4125569804" sldId="280"/>
        </pc:sldMkLst>
        <pc:spChg chg="mod">
          <ac:chgData name="peggy garrison" userId="2298772678d944d9" providerId="LiveId" clId="{90DE3E65-FAB6-4ABB-8EB4-A49A88CAC879}" dt="2025-10-14T15:37:23.222" v="543" actId="20577"/>
          <ac:spMkLst>
            <pc:docMk/>
            <pc:sldMk cId="4125569804" sldId="280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8:49.009" v="1395" actId="255"/>
          <ac:spMkLst>
            <pc:docMk/>
            <pc:sldMk cId="4125569804" sldId="280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6:39.958" v="1301" actId="14826"/>
          <ac:picMkLst>
            <pc:docMk/>
            <pc:sldMk cId="4125569804" sldId="280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8:58.001" v="1396" actId="255"/>
        <pc:sldMkLst>
          <pc:docMk/>
          <pc:sldMk cId="1890677117" sldId="281"/>
        </pc:sldMkLst>
        <pc:spChg chg="mod">
          <ac:chgData name="peggy garrison" userId="2298772678d944d9" providerId="LiveId" clId="{90DE3E65-FAB6-4ABB-8EB4-A49A88CAC879}" dt="2025-10-14T15:37:56.151" v="559" actId="20577"/>
          <ac:spMkLst>
            <pc:docMk/>
            <pc:sldMk cId="1890677117" sldId="281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8:58.001" v="1396" actId="255"/>
          <ac:spMkLst>
            <pc:docMk/>
            <pc:sldMk cId="1890677117" sldId="281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7:07.799" v="1302" actId="14826"/>
          <ac:picMkLst>
            <pc:docMk/>
            <pc:sldMk cId="1890677117" sldId="281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09.316" v="1397" actId="255"/>
        <pc:sldMkLst>
          <pc:docMk/>
          <pc:sldMk cId="1294171970" sldId="282"/>
        </pc:sldMkLst>
        <pc:spChg chg="mod">
          <ac:chgData name="peggy garrison" userId="2298772678d944d9" providerId="LiveId" clId="{90DE3E65-FAB6-4ABB-8EB4-A49A88CAC879}" dt="2025-10-14T15:38:18.452" v="573" actId="20577"/>
          <ac:spMkLst>
            <pc:docMk/>
            <pc:sldMk cId="1294171970" sldId="282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09.316" v="1397" actId="255"/>
          <ac:spMkLst>
            <pc:docMk/>
            <pc:sldMk cId="1294171970" sldId="282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7:24.527" v="1303" actId="14826"/>
          <ac:picMkLst>
            <pc:docMk/>
            <pc:sldMk cId="1294171970" sldId="282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18.296" v="1398" actId="255"/>
        <pc:sldMkLst>
          <pc:docMk/>
          <pc:sldMk cId="3787427031" sldId="283"/>
        </pc:sldMkLst>
        <pc:spChg chg="mod">
          <ac:chgData name="peggy garrison" userId="2298772678d944d9" providerId="LiveId" clId="{90DE3E65-FAB6-4ABB-8EB4-A49A88CAC879}" dt="2025-10-14T15:38:34.219" v="588" actId="20577"/>
          <ac:spMkLst>
            <pc:docMk/>
            <pc:sldMk cId="3787427031" sldId="283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18.296" v="1398" actId="255"/>
          <ac:spMkLst>
            <pc:docMk/>
            <pc:sldMk cId="3787427031" sldId="283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7:47.998" v="1304" actId="14826"/>
          <ac:picMkLst>
            <pc:docMk/>
            <pc:sldMk cId="3787427031" sldId="283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26.063" v="1399" actId="255"/>
        <pc:sldMkLst>
          <pc:docMk/>
          <pc:sldMk cId="2654035218" sldId="284"/>
        </pc:sldMkLst>
        <pc:spChg chg="mod">
          <ac:chgData name="peggy garrison" userId="2298772678d944d9" providerId="LiveId" clId="{90DE3E65-FAB6-4ABB-8EB4-A49A88CAC879}" dt="2025-10-14T15:39:27.013" v="616" actId="255"/>
          <ac:spMkLst>
            <pc:docMk/>
            <pc:sldMk cId="2654035218" sldId="284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26.063" v="1399" actId="255"/>
          <ac:spMkLst>
            <pc:docMk/>
            <pc:sldMk cId="2654035218" sldId="284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24:08.701" v="1353" actId="14826"/>
          <ac:picMkLst>
            <pc:docMk/>
            <pc:sldMk cId="2654035218" sldId="284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33.134" v="1400" actId="255"/>
        <pc:sldMkLst>
          <pc:docMk/>
          <pc:sldMk cId="2147651927" sldId="285"/>
        </pc:sldMkLst>
        <pc:spChg chg="mod">
          <ac:chgData name="peggy garrison" userId="2298772678d944d9" providerId="LiveId" clId="{90DE3E65-FAB6-4ABB-8EB4-A49A88CAC879}" dt="2025-10-14T15:40:02.991" v="638" actId="20577"/>
          <ac:spMkLst>
            <pc:docMk/>
            <pc:sldMk cId="2147651927" sldId="285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33.134" v="1400" actId="255"/>
          <ac:spMkLst>
            <pc:docMk/>
            <pc:sldMk cId="2147651927" sldId="285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8:23.110" v="1306" actId="14826"/>
          <ac:picMkLst>
            <pc:docMk/>
            <pc:sldMk cId="2147651927" sldId="285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42.521" v="1401" actId="255"/>
        <pc:sldMkLst>
          <pc:docMk/>
          <pc:sldMk cId="1516484810" sldId="286"/>
        </pc:sldMkLst>
        <pc:spChg chg="mod">
          <ac:chgData name="peggy garrison" userId="2298772678d944d9" providerId="LiveId" clId="{90DE3E65-FAB6-4ABB-8EB4-A49A88CAC879}" dt="2025-10-14T15:40:20.552" v="654" actId="20577"/>
          <ac:spMkLst>
            <pc:docMk/>
            <pc:sldMk cId="1516484810" sldId="286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42.521" v="1401" actId="255"/>
          <ac:spMkLst>
            <pc:docMk/>
            <pc:sldMk cId="1516484810" sldId="286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8:44.485" v="1307" actId="14826"/>
          <ac:picMkLst>
            <pc:docMk/>
            <pc:sldMk cId="1516484810" sldId="286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50.636" v="1402" actId="255"/>
        <pc:sldMkLst>
          <pc:docMk/>
          <pc:sldMk cId="1272944903" sldId="287"/>
        </pc:sldMkLst>
        <pc:spChg chg="mod">
          <ac:chgData name="peggy garrison" userId="2298772678d944d9" providerId="LiveId" clId="{90DE3E65-FAB6-4ABB-8EB4-A49A88CAC879}" dt="2025-10-14T15:41:09.699" v="679" actId="255"/>
          <ac:spMkLst>
            <pc:docMk/>
            <pc:sldMk cId="1272944903" sldId="287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50.636" v="1402" actId="255"/>
          <ac:spMkLst>
            <pc:docMk/>
            <pc:sldMk cId="1272944903" sldId="287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29:04.381" v="1308" actId="14826"/>
          <ac:picMkLst>
            <pc:docMk/>
            <pc:sldMk cId="1272944903" sldId="287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19:58.315" v="1403" actId="255"/>
        <pc:sldMkLst>
          <pc:docMk/>
          <pc:sldMk cId="3490286103" sldId="288"/>
        </pc:sldMkLst>
        <pc:spChg chg="mod">
          <ac:chgData name="peggy garrison" userId="2298772678d944d9" providerId="LiveId" clId="{90DE3E65-FAB6-4ABB-8EB4-A49A88CAC879}" dt="2025-10-14T15:41:49.941" v="703" actId="255"/>
          <ac:spMkLst>
            <pc:docMk/>
            <pc:sldMk cId="3490286103" sldId="288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9:58.315" v="1403" actId="255"/>
          <ac:spMkLst>
            <pc:docMk/>
            <pc:sldMk cId="3490286103" sldId="288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7:49:11.844" v="1341" actId="14826"/>
          <ac:picMkLst>
            <pc:docMk/>
            <pc:sldMk cId="3490286103" sldId="288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0:06.437" v="1404" actId="255"/>
        <pc:sldMkLst>
          <pc:docMk/>
          <pc:sldMk cId="2809063502" sldId="289"/>
        </pc:sldMkLst>
        <pc:spChg chg="mod">
          <ac:chgData name="peggy garrison" userId="2298772678d944d9" providerId="LiveId" clId="{90DE3E65-FAB6-4ABB-8EB4-A49A88CAC879}" dt="2025-10-14T15:42:12.022" v="720" actId="20577"/>
          <ac:spMkLst>
            <pc:docMk/>
            <pc:sldMk cId="2809063502" sldId="289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0:06.437" v="1404" actId="255"/>
          <ac:spMkLst>
            <pc:docMk/>
            <pc:sldMk cId="2809063502" sldId="289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7:52:19.166" v="1342" actId="14826"/>
          <ac:picMkLst>
            <pc:docMk/>
            <pc:sldMk cId="2809063502" sldId="289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0:24.877" v="1406" actId="255"/>
        <pc:sldMkLst>
          <pc:docMk/>
          <pc:sldMk cId="28540553" sldId="290"/>
        </pc:sldMkLst>
        <pc:spChg chg="mod">
          <ac:chgData name="peggy garrison" userId="2298772678d944d9" providerId="LiveId" clId="{90DE3E65-FAB6-4ABB-8EB4-A49A88CAC879}" dt="2025-10-14T15:43:00.111" v="740" actId="20577"/>
          <ac:spMkLst>
            <pc:docMk/>
            <pc:sldMk cId="28540553" sldId="290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0:24.877" v="1406" actId="255"/>
          <ac:spMkLst>
            <pc:docMk/>
            <pc:sldMk cId="28540553" sldId="290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26:29.606" v="1354" actId="14826"/>
          <ac:picMkLst>
            <pc:docMk/>
            <pc:sldMk cId="28540553" sldId="290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0:35.629" v="1407" actId="255"/>
        <pc:sldMkLst>
          <pc:docMk/>
          <pc:sldMk cId="2699807480" sldId="291"/>
        </pc:sldMkLst>
        <pc:spChg chg="mod">
          <ac:chgData name="peggy garrison" userId="2298772678d944d9" providerId="LiveId" clId="{90DE3E65-FAB6-4ABB-8EB4-A49A88CAC879}" dt="2025-10-14T15:43:37.834" v="769" actId="255"/>
          <ac:spMkLst>
            <pc:docMk/>
            <pc:sldMk cId="2699807480" sldId="291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0:35.629" v="1407" actId="255"/>
          <ac:spMkLst>
            <pc:docMk/>
            <pc:sldMk cId="2699807480" sldId="291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29:05.826" v="1356" actId="14826"/>
          <ac:picMkLst>
            <pc:docMk/>
            <pc:sldMk cId="2699807480" sldId="291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35:08.249" v="1432" actId="255"/>
        <pc:sldMkLst>
          <pc:docMk/>
          <pc:sldMk cId="3100874690" sldId="292"/>
        </pc:sldMkLst>
        <pc:spChg chg="mod">
          <ac:chgData name="peggy garrison" userId="2298772678d944d9" providerId="LiveId" clId="{90DE3E65-FAB6-4ABB-8EB4-A49A88CAC879}" dt="2025-10-15T02:35:08.249" v="1432" actId="255"/>
          <ac:spMkLst>
            <pc:docMk/>
            <pc:sldMk cId="3100874690" sldId="292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0:47.807" v="1409" actId="255"/>
          <ac:spMkLst>
            <pc:docMk/>
            <pc:sldMk cId="3100874690" sldId="292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37:51.949" v="1369" actId="14826"/>
          <ac:picMkLst>
            <pc:docMk/>
            <pc:sldMk cId="3100874690" sldId="292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1:26.683" v="1412" actId="255"/>
        <pc:sldMkLst>
          <pc:docMk/>
          <pc:sldMk cId="1353534381" sldId="293"/>
        </pc:sldMkLst>
        <pc:spChg chg="mod">
          <ac:chgData name="peggy garrison" userId="2298772678d944d9" providerId="LiveId" clId="{90DE3E65-FAB6-4ABB-8EB4-A49A88CAC879}" dt="2025-10-14T15:46:14.006" v="849" actId="255"/>
          <ac:spMkLst>
            <pc:docMk/>
            <pc:sldMk cId="1353534381" sldId="293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1:26.683" v="1412" actId="255"/>
          <ac:spMkLst>
            <pc:docMk/>
            <pc:sldMk cId="1353534381" sldId="293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7:57:40.432" v="1344" actId="14826"/>
          <ac:picMkLst>
            <pc:docMk/>
            <pc:sldMk cId="1353534381" sldId="293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1:35.713" v="1413" actId="255"/>
        <pc:sldMkLst>
          <pc:docMk/>
          <pc:sldMk cId="970804620" sldId="294"/>
        </pc:sldMkLst>
        <pc:spChg chg="mod">
          <ac:chgData name="peggy garrison" userId="2298772678d944d9" providerId="LiveId" clId="{90DE3E65-FAB6-4ABB-8EB4-A49A88CAC879}" dt="2025-10-14T15:46:50.648" v="874" actId="255"/>
          <ac:spMkLst>
            <pc:docMk/>
            <pc:sldMk cId="970804620" sldId="294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1:35.713" v="1413" actId="255"/>
          <ac:spMkLst>
            <pc:docMk/>
            <pc:sldMk cId="970804620" sldId="294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1:58.826" v="1322" actId="14826"/>
          <ac:picMkLst>
            <pc:docMk/>
            <pc:sldMk cId="970804620" sldId="294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1:50.984" v="1414" actId="255"/>
        <pc:sldMkLst>
          <pc:docMk/>
          <pc:sldMk cId="1980542690" sldId="295"/>
        </pc:sldMkLst>
        <pc:spChg chg="mod">
          <ac:chgData name="peggy garrison" userId="2298772678d944d9" providerId="LiveId" clId="{90DE3E65-FAB6-4ABB-8EB4-A49A88CAC879}" dt="2025-10-14T15:47:27.673" v="893" actId="255"/>
          <ac:spMkLst>
            <pc:docMk/>
            <pc:sldMk cId="1980542690" sldId="295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1:50.984" v="1414" actId="255"/>
          <ac:spMkLst>
            <pc:docMk/>
            <pc:sldMk cId="1980542690" sldId="295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7:59:38.099" v="1345" actId="14826"/>
          <ac:picMkLst>
            <pc:docMk/>
            <pc:sldMk cId="1980542690" sldId="295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2:00.366" v="1415" actId="255"/>
        <pc:sldMkLst>
          <pc:docMk/>
          <pc:sldMk cId="3084210041" sldId="296"/>
        </pc:sldMkLst>
        <pc:spChg chg="mod">
          <ac:chgData name="peggy garrison" userId="2298772678d944d9" providerId="LiveId" clId="{90DE3E65-FAB6-4ABB-8EB4-A49A88CAC879}" dt="2025-10-14T15:47:45.730" v="908" actId="20577"/>
          <ac:spMkLst>
            <pc:docMk/>
            <pc:sldMk cId="3084210041" sldId="296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2:00.366" v="1415" actId="255"/>
          <ac:spMkLst>
            <pc:docMk/>
            <pc:sldMk cId="3084210041" sldId="296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02:27.650" v="1346" actId="14826"/>
          <ac:picMkLst>
            <pc:docMk/>
            <pc:sldMk cId="3084210041" sldId="296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2:31.175" v="1418" actId="255"/>
        <pc:sldMkLst>
          <pc:docMk/>
          <pc:sldMk cId="728262133" sldId="297"/>
        </pc:sldMkLst>
        <pc:spChg chg="mod">
          <ac:chgData name="peggy garrison" userId="2298772678d944d9" providerId="LiveId" clId="{90DE3E65-FAB6-4ABB-8EB4-A49A88CAC879}" dt="2025-10-14T15:48:11.733" v="922" actId="255"/>
          <ac:spMkLst>
            <pc:docMk/>
            <pc:sldMk cId="728262133" sldId="297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2:31.175" v="1418" actId="255"/>
          <ac:spMkLst>
            <pc:docMk/>
            <pc:sldMk cId="728262133" sldId="297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06:42.454" v="1349" actId="14826"/>
          <ac:picMkLst>
            <pc:docMk/>
            <pc:sldMk cId="728262133" sldId="297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4T16:53:48.816" v="1326" actId="14826"/>
        <pc:sldMkLst>
          <pc:docMk/>
          <pc:sldMk cId="2781718046" sldId="298"/>
        </pc:sldMkLst>
        <pc:spChg chg="mod">
          <ac:chgData name="peggy garrison" userId="2298772678d944d9" providerId="LiveId" clId="{90DE3E65-FAB6-4ABB-8EB4-A49A88CAC879}" dt="2025-10-14T16:11:21.759" v="1267" actId="20577"/>
          <ac:spMkLst>
            <pc:docMk/>
            <pc:sldMk cId="2781718046" sldId="298"/>
            <ac:spMk id="2" creationId="{BEE5FCA6-2F76-F87E-F29B-BE7DB624F88C}"/>
          </ac:spMkLst>
        </pc:spChg>
        <pc:picChg chg="mod">
          <ac:chgData name="peggy garrison" userId="2298772678d944d9" providerId="LiveId" clId="{90DE3E65-FAB6-4ABB-8EB4-A49A88CAC879}" dt="2025-10-14T16:53:48.816" v="1326" actId="14826"/>
          <ac:picMkLst>
            <pc:docMk/>
            <pc:sldMk cId="2781718046" sldId="298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4T18:12:45.660" v="1350" actId="14826"/>
        <pc:sldMkLst>
          <pc:docMk/>
          <pc:sldMk cId="1026157388" sldId="299"/>
        </pc:sldMkLst>
        <pc:spChg chg="mod">
          <ac:chgData name="peggy garrison" userId="2298772678d944d9" providerId="LiveId" clId="{90DE3E65-FAB6-4ABB-8EB4-A49A88CAC879}" dt="2025-10-14T15:49:06.469" v="961" actId="255"/>
          <ac:spMkLst>
            <pc:docMk/>
            <pc:sldMk cId="1026157388" sldId="299"/>
            <ac:spMk id="2" creationId="{BEE5FCA6-2F76-F87E-F29B-BE7DB624F88C}"/>
          </ac:spMkLst>
        </pc:spChg>
        <pc:picChg chg="mod">
          <ac:chgData name="peggy garrison" userId="2298772678d944d9" providerId="LiveId" clId="{90DE3E65-FAB6-4ABB-8EB4-A49A88CAC879}" dt="2025-10-14T18:12:45.660" v="1350" actId="14826"/>
          <ac:picMkLst>
            <pc:docMk/>
            <pc:sldMk cId="1026157388" sldId="299"/>
            <ac:picMk id="6" creationId="{6F4B5020-B91D-A3D1-5F84-8D870CA32749}"/>
          </ac:picMkLst>
        </pc:picChg>
      </pc:sldChg>
      <pc:sldChg chg="modSp mod ord">
        <pc:chgData name="peggy garrison" userId="2298772678d944d9" providerId="LiveId" clId="{90DE3E65-FAB6-4ABB-8EB4-A49A88CAC879}" dt="2025-10-15T02:23:01.771" v="1420" actId="255"/>
        <pc:sldMkLst>
          <pc:docMk/>
          <pc:sldMk cId="2077924822" sldId="300"/>
        </pc:sldMkLst>
        <pc:spChg chg="mod">
          <ac:chgData name="peggy garrison" userId="2298772678d944d9" providerId="LiveId" clId="{90DE3E65-FAB6-4ABB-8EB4-A49A88CAC879}" dt="2025-10-14T15:50:04.727" v="983" actId="255"/>
          <ac:spMkLst>
            <pc:docMk/>
            <pc:sldMk cId="2077924822" sldId="300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3:01.771" v="1420" actId="255"/>
          <ac:spMkLst>
            <pc:docMk/>
            <pc:sldMk cId="2077924822" sldId="300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5:49.735" v="1330" actId="14826"/>
          <ac:picMkLst>
            <pc:docMk/>
            <pc:sldMk cId="2077924822" sldId="300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2:52.402" v="1419" actId="255"/>
        <pc:sldMkLst>
          <pc:docMk/>
          <pc:sldMk cId="1370100435" sldId="301"/>
        </pc:sldMkLst>
        <pc:spChg chg="mod">
          <ac:chgData name="peggy garrison" userId="2298772678d944d9" providerId="LiveId" clId="{90DE3E65-FAB6-4ABB-8EB4-A49A88CAC879}" dt="2025-10-14T15:50:48.534" v="997" actId="20577"/>
          <ac:spMkLst>
            <pc:docMk/>
            <pc:sldMk cId="1370100435" sldId="301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2:52.402" v="1419" actId="255"/>
          <ac:spMkLst>
            <pc:docMk/>
            <pc:sldMk cId="1370100435" sldId="301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4:44.598" v="1328" actId="14826"/>
          <ac:picMkLst>
            <pc:docMk/>
            <pc:sldMk cId="1370100435" sldId="301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3:13.049" v="1422" actId="255"/>
        <pc:sldMkLst>
          <pc:docMk/>
          <pc:sldMk cId="4214472798" sldId="302"/>
        </pc:sldMkLst>
        <pc:spChg chg="mod">
          <ac:chgData name="peggy garrison" userId="2298772678d944d9" providerId="LiveId" clId="{90DE3E65-FAB6-4ABB-8EB4-A49A88CAC879}" dt="2025-10-14T15:52:15.646" v="1016" actId="20577"/>
          <ac:spMkLst>
            <pc:docMk/>
            <pc:sldMk cId="4214472798" sldId="302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3:13.049" v="1422" actId="255"/>
          <ac:spMkLst>
            <pc:docMk/>
            <pc:sldMk cId="4214472798" sldId="302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6:31.613" v="1331" actId="14826"/>
          <ac:picMkLst>
            <pc:docMk/>
            <pc:sldMk cId="4214472798" sldId="302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3:35.096" v="1424" actId="255"/>
        <pc:sldMkLst>
          <pc:docMk/>
          <pc:sldMk cId="1662148524" sldId="303"/>
        </pc:sldMkLst>
        <pc:spChg chg="mod">
          <ac:chgData name="peggy garrison" userId="2298772678d944d9" providerId="LiveId" clId="{90DE3E65-FAB6-4ABB-8EB4-A49A88CAC879}" dt="2025-10-14T15:52:44.903" v="1037" actId="255"/>
          <ac:spMkLst>
            <pc:docMk/>
            <pc:sldMk cId="1662148524" sldId="303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3:35.096" v="1424" actId="255"/>
          <ac:spMkLst>
            <pc:docMk/>
            <pc:sldMk cId="1662148524" sldId="303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6:46.582" v="1332" actId="14826"/>
          <ac:picMkLst>
            <pc:docMk/>
            <pc:sldMk cId="1662148524" sldId="303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4T16:57:07.558" v="1333" actId="14826"/>
        <pc:sldMkLst>
          <pc:docMk/>
          <pc:sldMk cId="4222557934" sldId="304"/>
        </pc:sldMkLst>
        <pc:spChg chg="mod">
          <ac:chgData name="peggy garrison" userId="2298772678d944d9" providerId="LiveId" clId="{90DE3E65-FAB6-4ABB-8EB4-A49A88CAC879}" dt="2025-10-14T15:53:09.453" v="1050" actId="20577"/>
          <ac:spMkLst>
            <pc:docMk/>
            <pc:sldMk cId="4222557934" sldId="304"/>
            <ac:spMk id="2" creationId="{BEE5FCA6-2F76-F87E-F29B-BE7DB624F88C}"/>
          </ac:spMkLst>
        </pc:spChg>
        <pc:picChg chg="mod">
          <ac:chgData name="peggy garrison" userId="2298772678d944d9" providerId="LiveId" clId="{90DE3E65-FAB6-4ABB-8EB4-A49A88CAC879}" dt="2025-10-14T16:57:07.558" v="1333" actId="14826"/>
          <ac:picMkLst>
            <pc:docMk/>
            <pc:sldMk cId="4222557934" sldId="304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3:48.578" v="1425" actId="255"/>
        <pc:sldMkLst>
          <pc:docMk/>
          <pc:sldMk cId="1695374708" sldId="305"/>
        </pc:sldMkLst>
        <pc:spChg chg="mod">
          <ac:chgData name="peggy garrison" userId="2298772678d944d9" providerId="LiveId" clId="{90DE3E65-FAB6-4ABB-8EB4-A49A88CAC879}" dt="2025-10-14T15:53:37.456" v="1071" actId="255"/>
          <ac:spMkLst>
            <pc:docMk/>
            <pc:sldMk cId="1695374708" sldId="305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3:48.578" v="1425" actId="255"/>
          <ac:spMkLst>
            <pc:docMk/>
            <pc:sldMk cId="1695374708" sldId="305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7:22.189" v="1334" actId="14826"/>
          <ac:picMkLst>
            <pc:docMk/>
            <pc:sldMk cId="1695374708" sldId="305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4:00.411" v="1426" actId="255"/>
        <pc:sldMkLst>
          <pc:docMk/>
          <pc:sldMk cId="3768516281" sldId="306"/>
        </pc:sldMkLst>
        <pc:spChg chg="mod">
          <ac:chgData name="peggy garrison" userId="2298772678d944d9" providerId="LiveId" clId="{90DE3E65-FAB6-4ABB-8EB4-A49A88CAC879}" dt="2025-10-14T15:54:27.331" v="1099" actId="255"/>
          <ac:spMkLst>
            <pc:docMk/>
            <pc:sldMk cId="3768516281" sldId="306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4:00.411" v="1426" actId="255"/>
          <ac:spMkLst>
            <pc:docMk/>
            <pc:sldMk cId="3768516281" sldId="306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7:36.039" v="1335" actId="14826"/>
          <ac:picMkLst>
            <pc:docMk/>
            <pc:sldMk cId="3768516281" sldId="306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4:10.643" v="1427" actId="255"/>
        <pc:sldMkLst>
          <pc:docMk/>
          <pc:sldMk cId="2638798475" sldId="307"/>
        </pc:sldMkLst>
        <pc:spChg chg="mod">
          <ac:chgData name="peggy garrison" userId="2298772678d944d9" providerId="LiveId" clId="{90DE3E65-FAB6-4ABB-8EB4-A49A88CAC879}" dt="2025-10-14T15:54:44.252" v="1119" actId="20577"/>
          <ac:spMkLst>
            <pc:docMk/>
            <pc:sldMk cId="2638798475" sldId="307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4:10.643" v="1427" actId="255"/>
          <ac:spMkLst>
            <pc:docMk/>
            <pc:sldMk cId="2638798475" sldId="307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6:57:53.582" v="1336" actId="14826"/>
          <ac:picMkLst>
            <pc:docMk/>
            <pc:sldMk cId="2638798475" sldId="307"/>
            <ac:picMk id="6" creationId="{6F4B5020-B91D-A3D1-5F84-8D870CA32749}"/>
          </ac:picMkLst>
        </pc:picChg>
      </pc:sldChg>
      <pc:sldChg chg="modSp mod">
        <pc:chgData name="peggy garrison" userId="2298772678d944d9" providerId="LiveId" clId="{90DE3E65-FAB6-4ABB-8EB4-A49A88CAC879}" dt="2025-10-15T02:24:19.472" v="1428" actId="255"/>
        <pc:sldMkLst>
          <pc:docMk/>
          <pc:sldMk cId="1449080385" sldId="308"/>
        </pc:sldMkLst>
        <pc:spChg chg="mod">
          <ac:chgData name="peggy garrison" userId="2298772678d944d9" providerId="LiveId" clId="{90DE3E65-FAB6-4ABB-8EB4-A49A88CAC879}" dt="2025-10-14T15:55:02.408" v="1138" actId="20577"/>
          <ac:spMkLst>
            <pc:docMk/>
            <pc:sldMk cId="1449080385" sldId="308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24:19.472" v="1428" actId="255"/>
          <ac:spMkLst>
            <pc:docMk/>
            <pc:sldMk cId="1449080385" sldId="308"/>
            <ac:spMk id="3" creationId="{AF35BAA5-961D-8767-5D9C-E12FE2D34C5B}"/>
          </ac:spMkLst>
        </pc:spChg>
        <pc:picChg chg="mod">
          <ac:chgData name="peggy garrison" userId="2298772678d944d9" providerId="LiveId" clId="{90DE3E65-FAB6-4ABB-8EB4-A49A88CAC879}" dt="2025-10-14T18:14:21.372" v="1351" actId="14826"/>
          <ac:picMkLst>
            <pc:docMk/>
            <pc:sldMk cId="1449080385" sldId="308"/>
            <ac:picMk id="6" creationId="{6F4B5020-B91D-A3D1-5F84-8D870CA32749}"/>
          </ac:picMkLst>
        </pc:picChg>
      </pc:sldChg>
      <pc:sldChg chg="addSp delSp modSp mod">
        <pc:chgData name="peggy garrison" userId="2298772678d944d9" providerId="LiveId" clId="{90DE3E65-FAB6-4ABB-8EB4-A49A88CAC879}" dt="2025-10-15T02:14:37.844" v="1370" actId="255"/>
        <pc:sldMkLst>
          <pc:docMk/>
          <pc:sldMk cId="2037954034" sldId="309"/>
        </pc:sldMkLst>
        <pc:spChg chg="mod">
          <ac:chgData name="peggy garrison" userId="2298772678d944d9" providerId="LiveId" clId="{90DE3E65-FAB6-4ABB-8EB4-A49A88CAC879}" dt="2025-10-14T15:23:01.304" v="34" actId="255"/>
          <ac:spMkLst>
            <pc:docMk/>
            <pc:sldMk cId="2037954034" sldId="309"/>
            <ac:spMk id="2" creationId="{BEE5FCA6-2F76-F87E-F29B-BE7DB624F88C}"/>
          </ac:spMkLst>
        </pc:spChg>
        <pc:spChg chg="mod">
          <ac:chgData name="peggy garrison" userId="2298772678d944d9" providerId="LiveId" clId="{90DE3E65-FAB6-4ABB-8EB4-A49A88CAC879}" dt="2025-10-15T02:14:37.844" v="1370" actId="255"/>
          <ac:spMkLst>
            <pc:docMk/>
            <pc:sldMk cId="2037954034" sldId="309"/>
            <ac:spMk id="3" creationId="{AF35BAA5-961D-8767-5D9C-E12FE2D34C5B}"/>
          </ac:spMkLst>
        </pc:spChg>
        <pc:picChg chg="add del mod">
          <ac:chgData name="peggy garrison" userId="2298772678d944d9" providerId="LiveId" clId="{90DE3E65-FAB6-4ABB-8EB4-A49A88CAC879}" dt="2025-10-14T16:13:26.520" v="1270" actId="14826"/>
          <ac:picMkLst>
            <pc:docMk/>
            <pc:sldMk cId="2037954034" sldId="309"/>
            <ac:picMk id="6" creationId="{6F4B5020-B91D-A3D1-5F84-8D870CA32749}"/>
          </ac:picMkLst>
        </pc:picChg>
      </pc:sldChg>
      <pc:sldChg chg="modSp add mod">
        <pc:chgData name="peggy garrison" userId="2298772678d944d9" providerId="LiveId" clId="{90DE3E65-FAB6-4ABB-8EB4-A49A88CAC879}" dt="2025-10-15T02:15:19.035" v="1374" actId="255"/>
        <pc:sldMkLst>
          <pc:docMk/>
          <pc:sldMk cId="836403322" sldId="310"/>
        </pc:sldMkLst>
        <pc:spChg chg="mod">
          <ac:chgData name="peggy garrison" userId="2298772678d944d9" providerId="LiveId" clId="{90DE3E65-FAB6-4ABB-8EB4-A49A88CAC879}" dt="2025-10-15T02:15:19.035" v="1374" actId="255"/>
          <ac:spMkLst>
            <pc:docMk/>
            <pc:sldMk cId="836403322" sldId="310"/>
            <ac:spMk id="3" creationId="{BB8EA6AD-0917-E0FF-7CCE-98085641CE07}"/>
          </ac:spMkLst>
        </pc:spChg>
        <pc:picChg chg="mod">
          <ac:chgData name="peggy garrison" userId="2298772678d944d9" providerId="LiveId" clId="{90DE3E65-FAB6-4ABB-8EB4-A49A88CAC879}" dt="2025-10-14T16:14:55.728" v="1274" actId="14826"/>
          <ac:picMkLst>
            <pc:docMk/>
            <pc:sldMk cId="836403322" sldId="310"/>
            <ac:picMk id="6" creationId="{A80F78EA-EDCA-05AE-2EF0-1DF36D000E05}"/>
          </ac:picMkLst>
        </pc:picChg>
      </pc:sldChg>
      <pc:sldChg chg="new del">
        <pc:chgData name="peggy garrison" userId="2298772678d944d9" providerId="LiveId" clId="{90DE3E65-FAB6-4ABB-8EB4-A49A88CAC879}" dt="2025-10-14T15:58:57.927" v="1140" actId="680"/>
        <pc:sldMkLst>
          <pc:docMk/>
          <pc:sldMk cId="3109913259" sldId="310"/>
        </pc:sldMkLst>
      </pc:sldChg>
      <pc:sldChg chg="modSp add mod">
        <pc:chgData name="peggy garrison" userId="2298772678d944d9" providerId="LiveId" clId="{90DE3E65-FAB6-4ABB-8EB4-A49A88CAC879}" dt="2025-10-15T02:21:04.581" v="1410" actId="255"/>
        <pc:sldMkLst>
          <pc:docMk/>
          <pc:sldMk cId="4284233711" sldId="311"/>
        </pc:sldMkLst>
        <pc:spChg chg="mod">
          <ac:chgData name="peggy garrison" userId="2298772678d944d9" providerId="LiveId" clId="{90DE3E65-FAB6-4ABB-8EB4-A49A88CAC879}" dt="2025-10-14T16:04:01.233" v="1245" actId="20577"/>
          <ac:spMkLst>
            <pc:docMk/>
            <pc:sldMk cId="4284233711" sldId="311"/>
            <ac:spMk id="2" creationId="{92DCD5EB-CF79-35A3-BA44-B40B39D49572}"/>
          </ac:spMkLst>
        </pc:spChg>
        <pc:spChg chg="mod">
          <ac:chgData name="peggy garrison" userId="2298772678d944d9" providerId="LiveId" clId="{90DE3E65-FAB6-4ABB-8EB4-A49A88CAC879}" dt="2025-10-15T02:21:04.581" v="1410" actId="255"/>
          <ac:spMkLst>
            <pc:docMk/>
            <pc:sldMk cId="4284233711" sldId="311"/>
            <ac:spMk id="3" creationId="{859A909E-885D-536B-E8ED-E136B7BD379C}"/>
          </ac:spMkLst>
        </pc:spChg>
        <pc:picChg chg="mod">
          <ac:chgData name="peggy garrison" userId="2298772678d944d9" providerId="LiveId" clId="{90DE3E65-FAB6-4ABB-8EB4-A49A88CAC879}" dt="2025-10-14T16:50:38.566" v="1319" actId="14826"/>
          <ac:picMkLst>
            <pc:docMk/>
            <pc:sldMk cId="4284233711" sldId="311"/>
            <ac:picMk id="6" creationId="{CA0003FF-0AC6-DCE9-665A-FEDE32220039}"/>
          </ac:picMkLst>
        </pc:picChg>
      </pc:sldChg>
      <pc:sldChg chg="modSp add mod">
        <pc:chgData name="peggy garrison" userId="2298772678d944d9" providerId="LiveId" clId="{90DE3E65-FAB6-4ABB-8EB4-A49A88CAC879}" dt="2025-10-15T02:21:14.963" v="1411" actId="255"/>
        <pc:sldMkLst>
          <pc:docMk/>
          <pc:sldMk cId="2335663357" sldId="312"/>
        </pc:sldMkLst>
        <pc:spChg chg="mod">
          <ac:chgData name="peggy garrison" userId="2298772678d944d9" providerId="LiveId" clId="{90DE3E65-FAB6-4ABB-8EB4-A49A88CAC879}" dt="2025-10-15T02:21:14.963" v="1411" actId="255"/>
          <ac:spMkLst>
            <pc:docMk/>
            <pc:sldMk cId="2335663357" sldId="312"/>
            <ac:spMk id="3" creationId="{64EC49BB-24D7-FB7A-33D6-74BC66E697CF}"/>
          </ac:spMkLst>
        </pc:spChg>
        <pc:picChg chg="mod">
          <ac:chgData name="peggy garrison" userId="2298772678d944d9" providerId="LiveId" clId="{90DE3E65-FAB6-4ABB-8EB4-A49A88CAC879}" dt="2025-10-14T17:54:56.677" v="1343" actId="14826"/>
          <ac:picMkLst>
            <pc:docMk/>
            <pc:sldMk cId="2335663357" sldId="312"/>
            <ac:picMk id="6" creationId="{03259A10-7BA3-AAB2-5CDE-2F9D909F82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0A47A-7A28-44FB-8933-FF3347AC4A85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BC45F-C602-4E09-A857-AF7E0D75E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5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ABC45F-C602-4E09-A857-AF7E0D75E8F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4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06DB2-96DB-2C02-2403-CB17218B9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E0CB9-240E-934D-5E9F-7CCEC4F0D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1E96A-C269-B962-3D87-159054B5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BB072-3D52-8274-4281-C2F011C6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D6DBB-38BD-A404-B8B3-3AE5489A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DD022-F0ED-5C61-C088-29BD1A81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173F8-5534-FD2C-E8F9-4B2F2D42B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6F366-B44F-2695-CB98-A80306B4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4CD96-67D6-3FA5-547C-8842595D9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7B7CF-1FCF-971E-5700-9B5D0EFA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48D254-B0BC-D655-1115-16AC19958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3FEE4-A9F1-A9DC-EACE-A47388EEB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6A1E4-374E-61A7-A27B-87D1E1E1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0E0BE-9403-D9A4-74E4-C9C48C37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35276-FA0D-321F-CDFF-20BAE475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4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EF995-23E3-73D9-0219-55B430335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321B9-5579-0765-AA94-2B7ABAD16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C832E-3C29-6E92-DC1E-BE54B49B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0B761-8957-E8FF-9966-980B92B95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6401C-63A4-8F37-8D4A-08D2B640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9C8B3-31A1-3C35-7417-E525A7A0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A6E6F-030C-45A0-13E3-ED7E4E5C0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97DD-64A7-2DB2-E3D5-04008CDB6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B1765-CFE6-F18D-EEBD-E2B8F7AF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23466-00C6-B6F9-429F-67CB454E1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151B9-CEA9-0136-C781-06FBED16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21359-FF54-42A3-E179-7BFCD5F47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E2E79-18E0-0B27-F76A-848BAA542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1C805-789F-8152-8190-DB07D565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3ACB-FE34-448D-0488-57D52430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8A37E-7891-7912-4BD0-A9B67FDEC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E8B25-343D-F046-F94F-3920EB9E1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7D1ECA-C384-973B-B64D-20F5CB3DF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B87A9-1761-CBCF-A864-1E51AB270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41E0F-AEE3-754F-C990-7DAC6BBEB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B68F7B-F03F-B2E6-45C8-A3087A47EB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2E61D4-88DF-0602-3CE4-6B4A42E1F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03E79-1B02-2179-72FF-553FD8D7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F8681-43FF-7959-6F0F-7F1D63F4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7C160-05AA-0679-E01B-271778C9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2B5AE-55FA-1AC2-4B1E-E65D550B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02974-C6F4-0772-27BD-2D98DAA7F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AD6E7-77A1-D0C9-2D64-D1D6D365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FAB7E9-56AC-C61E-E39E-584D01258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FEB33-684D-4A82-3E78-1E24D38C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2EEEC-EE58-1118-5DB4-6AC6AEEBC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BBA69-B8D7-9885-DCB5-26207428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4A4F-C288-EE02-25FC-8094236E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7AB18-A6CD-0EC4-F532-E5187703A9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1895B-AE7D-C20C-4B63-B3404B31A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7DC970-ADE3-2535-1EC5-AF6075AB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25CF8-417E-CF29-36A1-8C1994A6D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B55A-80EC-82EA-C597-398C6E35C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9A9C3-58AA-CB90-C3C7-370FB00AD3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B2BD7-2A99-D4ED-C661-31BA30E10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AE5E53-B78D-9037-66DB-ED5922AEF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EBFFD-32B7-31DD-87F0-220A019B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6FA86-9F29-3B7E-35C7-0FE0CD97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E4F82-0699-B952-F28A-DF09A1DB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87F92-664D-0A40-D77F-07215DE4B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77B1C-FF75-2DC8-350E-7246B8A83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751EA8-47B2-4E18-BBD8-6110113F60C1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F792B-31D0-4357-7B09-F00A654D2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082F-D60F-7CA9-1472-95174F647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3A1ABD-99E9-4755-91F7-34A0E4C93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62045"/>
            <a:ext cx="11943858" cy="406271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The Lincoln Academy of Illinois</a:t>
            </a:r>
            <a:br>
              <a:rPr lang="en-US" dirty="0"/>
            </a:br>
            <a:r>
              <a:rPr lang="en-US" dirty="0"/>
              <a:t>Student Laureates</a:t>
            </a:r>
            <a:br>
              <a:rPr lang="en-US" dirty="0"/>
            </a:br>
            <a:r>
              <a:rPr lang="en-US" dirty="0"/>
              <a:t>2025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4889990" y="3822334"/>
            <a:ext cx="2412020" cy="222726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1650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/>
              <a:t>Natashia Jean Johannes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DePaul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r="2034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5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Jocelyn Ramirez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Dominican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6" b="6816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dirty="0"/>
              <a:t>Alexander Morris Wilcoxon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Eastern Illinois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r="8102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Yaquelin Martinez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East-West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8" b="7738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8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200" dirty="0"/>
              <a:t>Mateo Gomez Bedoya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Elmhurst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/>
              <a:t>Kateland Diana Dearing </a:t>
            </a:r>
            <a:br>
              <a:rPr lang="en-US" sz="4800" dirty="0"/>
            </a:br>
            <a:r>
              <a:rPr lang="en-US" sz="4800" dirty="0"/>
              <a:t>   Williams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Eureka College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r="4653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Jonathan LaSean Cooper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Governors State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dirty="0"/>
              <a:t>Norah Rae </a:t>
            </a:r>
            <a:r>
              <a:rPr lang="en-US" sz="4200" dirty="0" err="1"/>
              <a:t>Swinigan</a:t>
            </a:r>
            <a:r>
              <a:rPr lang="en-US" sz="4200" dirty="0"/>
              <a:t> Atkins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Greenville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5" r="20305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Emily Guest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Illinois College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" b="1803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Genna Gaitan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Illinois Institute of Technology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r="11458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Ian Max </a:t>
            </a:r>
            <a:r>
              <a:rPr lang="en-US" dirty="0" err="1"/>
              <a:t>Empen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Augustana College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0" b="980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5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Kruz E. Barrera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Illinois </a:t>
            </a:r>
            <a:r>
              <a:rPr lang="en-US" sz="3600" dirty="0"/>
              <a:t>State </a:t>
            </a:r>
            <a:r>
              <a:rPr lang="en-US" sz="3600" dirty="0">
                <a:solidFill>
                  <a:schemeClr val="tx1"/>
                </a:solidFill>
              </a:rPr>
              <a:t>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r="20339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5500" dirty="0"/>
            </a:br>
            <a:r>
              <a:rPr lang="en-US" sz="6700" dirty="0"/>
              <a:t>Valeria Suarez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Illinois Wesleyan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/>
              <a:t>Hana Marie Cunningham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Judson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Zoe Araceli Pav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Knox College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4" r="20414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3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Emilia Guilhermina</a:t>
            </a:r>
            <a:br>
              <a:rPr lang="en-US" sz="5500" dirty="0"/>
            </a:br>
            <a:r>
              <a:rPr lang="en-US" sz="5500" dirty="0"/>
              <a:t>  de Paula Fonseca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Lake Forest College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9" r="3859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5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600" dirty="0"/>
              <a:t>Aletheia Johnson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Lewis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Amelie Malone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Loyola University Chicago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" r="2644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MaryAnn Romagna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McKendree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b="5045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/>
              <a:t>Alex Joshua Lee </a:t>
            </a:r>
            <a:r>
              <a:rPr lang="en-US" sz="4500" dirty="0" err="1"/>
              <a:t>Farkasch</a:t>
            </a:r>
            <a:endParaRPr lang="en-US" sz="4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Millikin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8667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dirty="0"/>
              <a:t>Turner William Plumer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Monmouth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2" r="20362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5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dirty="0"/>
              <a:t>Diane Elaine Fuentes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Aurora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Kayla L. Shavers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National Louis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 b="12432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 err="1"/>
              <a:t>Nmesoma</a:t>
            </a:r>
            <a:r>
              <a:rPr lang="en-US" sz="4600" dirty="0"/>
              <a:t> E. Onyejekwe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North Central U</a:t>
            </a:r>
            <a:r>
              <a:rPr lang="en-US" sz="3600" dirty="0">
                <a:solidFill>
                  <a:schemeClr val="tx1"/>
                </a:solidFill>
              </a:rPr>
              <a:t>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dirty="0"/>
              <a:t>Sofia </a:t>
            </a:r>
            <a:r>
              <a:rPr lang="en-US" sz="5000" dirty="0" err="1"/>
              <a:t>Grivot</a:t>
            </a:r>
            <a:r>
              <a:rPr lang="en-US" sz="5000" dirty="0"/>
              <a:t> Volkmann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North Park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b="4527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Cassaundra Garcia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Northeastern Illinois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r="3889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/>
              <a:t>Joseph C. La Barbera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22695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Northern Illinois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r="109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dirty="0"/>
              <a:t>Christopher Axline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Northwestern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b="2365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100" dirty="0"/>
              <a:t>Grace Elizabeth Amburgey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Olivet Nazarene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 b="8868"/>
          <a:stretch/>
        </p:blipFill>
        <p:spPr>
          <a:xfrm rot="16200000">
            <a:off x="5626780" y="292778"/>
            <a:ext cx="6858000" cy="62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2AD50-F785-6D3F-8C9F-E7300CE34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D5EB-CF79-35A3-BA44-B40B39D49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/>
              <a:t>Rebekah Maxwell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A909E-885D-536B-E8ED-E136B7BD3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Parkland College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1C884BE2-0021-E001-1E5E-9F01B1DB05A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003FF-0AC6-DCE9-665A-FEDE32220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976F37-648A-AE52-1D1C-FA5ACE3E3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B55B2-0196-F06E-41CF-3C91AB57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dirty="0"/>
              <a:t>Juan Francisco Alessio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C49BB-24D7-FB7A-33D6-74BC66E697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Principia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1807D6B0-7798-C453-1D2D-41355A2D04F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59A10-7BA3-AAB2-5CDE-2F9D909F8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r="7961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Alexis Nicole Stufflebeam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Quincy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r="4208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5400" dirty="0"/>
              <a:t>Daleigh Ann </a:t>
            </a:r>
            <a:br>
              <a:rPr lang="en-US" sz="5400" dirty="0"/>
            </a:br>
            <a:r>
              <a:rPr lang="en-US" sz="5400" dirty="0"/>
              <a:t>Johnson-Pawlak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Benedictine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/>
              <a:t>Kaden Thomas Finnestad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Rockford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0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800" dirty="0"/>
              <a:t>Aviana Joy Holst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Roosevelt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 b="8462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/>
              <a:t>Chaylan</a:t>
            </a:r>
            <a:r>
              <a:rPr lang="en-US" dirty="0"/>
              <a:t> Palmer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Saint Xavier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" r="5383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/>
              <a:t>Aalika</a:t>
            </a:r>
            <a:r>
              <a:rPr lang="en-US" dirty="0"/>
              <a:t> Bharti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School of the Art Institute of Chicago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7" b="12147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Marsden Lee Fisher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Southern Illinois University Carbondale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 err="1"/>
              <a:t>Baymuhammet</a:t>
            </a:r>
            <a:r>
              <a:rPr lang="en-US" sz="4600" dirty="0"/>
              <a:t> </a:t>
            </a:r>
            <a:r>
              <a:rPr lang="en-US" sz="4600" dirty="0" err="1"/>
              <a:t>Baltayev</a:t>
            </a:r>
            <a:endParaRPr lang="en-US" sz="4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Southern Illinois University Edwardsville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r="6314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Mia Joy Musick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Trinity Christian College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8" b="12568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Daniel Brett Kind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University of Chicago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600" dirty="0"/>
              <a:t>Aparna Ramakrishnan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University of Illinois Chicago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" b="1971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dirty="0"/>
              <a:t>Abigail Leigh Hemmer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000" dirty="0">
                <a:solidFill>
                  <a:schemeClr val="tx1"/>
                </a:solidFill>
              </a:rPr>
              <a:t>University of Illinois Springfield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1" b="6491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4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Peyton Dahler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811820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Blackburn College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b="3061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Ashley Denise Oliver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2600" dirty="0">
                <a:solidFill>
                  <a:schemeClr val="tx1"/>
                </a:solidFill>
              </a:rPr>
              <a:t>University of Illinois Urbana-Champaign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r="2928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200" dirty="0"/>
              <a:t>Gianna Marie Barbaro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University of St. Francis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" b="813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/>
              <a:t>Brandon Rogelio Zavaleta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/>
              <a:t>VanderCook</a:t>
            </a:r>
            <a:r>
              <a:rPr lang="en-US" sz="3200" dirty="0"/>
              <a:t> College of Music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Julietta Nora Marini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Western Illinois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9886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000" dirty="0"/>
              <a:t>Olivia Madlin Wiebe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Wheaton College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6473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8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7A5B00-C121-DB38-B5E6-749A41304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417-5354-32CB-F05B-35457F99D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Joseph Kenneth </a:t>
            </a:r>
            <a:r>
              <a:rPr lang="en-US" sz="4400" dirty="0" err="1"/>
              <a:t>Traskaski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8EA6AD-0917-E0FF-7CCE-98085641C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811820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Bradley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9E0184B0-59B4-C9A0-2D06-E928E4174F7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F78EA-EDCA-05AE-2EF0-1DF36D000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1" b="9821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0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Allison Bolden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Chicago State University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500" dirty="0"/>
              <a:t>Jenna Rose Davis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Columbia College Chicago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r="20350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751F81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5FCA6-2F76-F87E-F29B-BE7DB624F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71" y="1412747"/>
            <a:ext cx="7268093" cy="137562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Lillian Frances </a:t>
            </a:r>
            <a:r>
              <a:rPr lang="en-US" sz="4400" dirty="0" err="1"/>
              <a:t>Seifferlein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5BAA5-961D-8767-5D9C-E12FE2D34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071" y="2788374"/>
            <a:ext cx="6345519" cy="86142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Concordia University Chicago</a:t>
            </a:r>
          </a:p>
        </p:txBody>
      </p:sp>
      <p:pic>
        <p:nvPicPr>
          <p:cNvPr id="5" name="Picture 4" descr="A picture containing text, displayed&#10;&#10;Description automatically generated">
            <a:extLst>
              <a:ext uri="{FF2B5EF4-FFF2-40B4-BE49-F238E27FC236}">
                <a16:creationId xmlns:a16="http://schemas.microsoft.com/office/drawing/2014/main" id="{C528C839-EFDE-A8D5-3EC4-41C852486E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8" b="8409"/>
          <a:stretch/>
        </p:blipFill>
        <p:spPr>
          <a:xfrm>
            <a:off x="1789531" y="4364437"/>
            <a:ext cx="2412020" cy="2227264"/>
          </a:xfrm>
          <a:prstGeom prst="rect">
            <a:avLst/>
          </a:prstGeom>
          <a:noFill/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B5020-B91D-A3D1-5F84-8D870CA32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r="3899"/>
          <a:stretch/>
        </p:blipFill>
        <p:spPr>
          <a:xfrm>
            <a:off x="6176495" y="0"/>
            <a:ext cx="6095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6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549</TotalTime>
  <Words>327</Words>
  <Application>Microsoft Office PowerPoint</Application>
  <PresentationFormat>Widescreen</PresentationFormat>
  <Paragraphs>108</Paragraphs>
  <Slides>54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Aptos</vt:lpstr>
      <vt:lpstr>Aptos Display</vt:lpstr>
      <vt:lpstr>Arial</vt:lpstr>
      <vt:lpstr>Office Theme</vt:lpstr>
      <vt:lpstr>          The Lincoln Academy of Illinois Student Laureates 2025 </vt:lpstr>
      <vt:lpstr>Ian Max Empen</vt:lpstr>
      <vt:lpstr>Diane Elaine Fuentes</vt:lpstr>
      <vt:lpstr>Daleigh Ann  Johnson-Pawlak</vt:lpstr>
      <vt:lpstr>Peyton Dahler</vt:lpstr>
      <vt:lpstr>Joseph Kenneth Traskaski</vt:lpstr>
      <vt:lpstr>Allison Bolden</vt:lpstr>
      <vt:lpstr>Jenna Rose Davis</vt:lpstr>
      <vt:lpstr>Lillian Frances Seifferlein</vt:lpstr>
      <vt:lpstr>Natashia Jean Johannes</vt:lpstr>
      <vt:lpstr>Jocelyn Ramirez</vt:lpstr>
      <vt:lpstr>Alexander Morris Wilcoxon</vt:lpstr>
      <vt:lpstr>Yaquelin Martinez</vt:lpstr>
      <vt:lpstr>Mateo Gomez Bedoya</vt:lpstr>
      <vt:lpstr>Kateland Diana Dearing     Williams</vt:lpstr>
      <vt:lpstr>Jonathan LaSean Cooper</vt:lpstr>
      <vt:lpstr>Norah Rae Swinigan Atkins</vt:lpstr>
      <vt:lpstr>Emily Guest</vt:lpstr>
      <vt:lpstr>Genna Gaitan</vt:lpstr>
      <vt:lpstr>Kruz E. Barrera</vt:lpstr>
      <vt:lpstr> Valeria Suarez</vt:lpstr>
      <vt:lpstr>Hana Marie Cunningham</vt:lpstr>
      <vt:lpstr>Zoe Araceli Pav</vt:lpstr>
      <vt:lpstr>Emilia Guilhermina   de Paula Fonseca</vt:lpstr>
      <vt:lpstr>Aletheia Johnson</vt:lpstr>
      <vt:lpstr>Amelie Malone</vt:lpstr>
      <vt:lpstr>MaryAnn Romagna</vt:lpstr>
      <vt:lpstr>Alex Joshua Lee Farkasch</vt:lpstr>
      <vt:lpstr>Turner William Plumer</vt:lpstr>
      <vt:lpstr>Kayla L. Shavers</vt:lpstr>
      <vt:lpstr>Nmesoma E. Onyejekwe</vt:lpstr>
      <vt:lpstr>Sofia Grivot Volkmann</vt:lpstr>
      <vt:lpstr>Cassaundra Garcia</vt:lpstr>
      <vt:lpstr>Joseph C. La Barbera</vt:lpstr>
      <vt:lpstr>Christopher Axline</vt:lpstr>
      <vt:lpstr>Grace Elizabeth Amburgey</vt:lpstr>
      <vt:lpstr>Rebekah Maxwell</vt:lpstr>
      <vt:lpstr>Juan Francisco Alessio</vt:lpstr>
      <vt:lpstr>Alexis Nicole Stufflebeam</vt:lpstr>
      <vt:lpstr>Kaden Thomas Finnestad</vt:lpstr>
      <vt:lpstr>Aviana Joy Holst</vt:lpstr>
      <vt:lpstr>Chaylan Palmer</vt:lpstr>
      <vt:lpstr>Aalika Bharti</vt:lpstr>
      <vt:lpstr>Marsden Lee Fisher</vt:lpstr>
      <vt:lpstr>Baymuhammet Baltayev</vt:lpstr>
      <vt:lpstr>Mia Joy Musick</vt:lpstr>
      <vt:lpstr>Daniel Brett Kind</vt:lpstr>
      <vt:lpstr>Aparna Ramakrishnan</vt:lpstr>
      <vt:lpstr>Abigail Leigh Hemmer</vt:lpstr>
      <vt:lpstr>Ashley Denise Oliver</vt:lpstr>
      <vt:lpstr>Gianna Marie Barbaro</vt:lpstr>
      <vt:lpstr>Brandon Rogelio Zavaleta</vt:lpstr>
      <vt:lpstr>Julietta Nora Marini</vt:lpstr>
      <vt:lpstr>Olivia Madlin Wiebe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Simon, Anna Catherine</dc:creator>
  <cp:lastModifiedBy>peggy garrison</cp:lastModifiedBy>
  <cp:revision>18</cp:revision>
  <dcterms:created xsi:type="dcterms:W3CDTF">2024-09-27T22:06:01Z</dcterms:created>
  <dcterms:modified xsi:type="dcterms:W3CDTF">2025-10-15T02:35:36Z</dcterms:modified>
</cp:coreProperties>
</file>